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tags/tag33.xml" ContentType="application/vnd.openxmlformats-officedocument.presentationml.tags+xml"/>
  <Override PartName="/ppt/notesSlides/notesSlide35.xml" ContentType="application/vnd.openxmlformats-officedocument.presentationml.notesSlide+xml"/>
  <Override PartName="/ppt/tags/tag34.xml" ContentType="application/vnd.openxmlformats-officedocument.presentationml.tags+xml"/>
  <Override PartName="/ppt/notesSlides/notesSlide36.xml" ContentType="application/vnd.openxmlformats-officedocument.presentationml.notesSlide+xml"/>
  <Override PartName="/ppt/tags/tag35.xml" ContentType="application/vnd.openxmlformats-officedocument.presentationml.tags+xml"/>
  <Override PartName="/ppt/notesSlides/notesSlide37.xml" ContentType="application/vnd.openxmlformats-officedocument.presentationml.notesSlide+xml"/>
  <Override PartName="/ppt/tags/tag36.xml" ContentType="application/vnd.openxmlformats-officedocument.presentationml.tags+xml"/>
  <Override PartName="/ppt/notesSlides/notesSlide38.xml" ContentType="application/vnd.openxmlformats-officedocument.presentationml.notesSlide+xml"/>
  <Override PartName="/ppt/tags/tag37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70" r:id="rId2"/>
    <p:sldId id="271" r:id="rId3"/>
    <p:sldId id="290" r:id="rId4"/>
    <p:sldId id="540" r:id="rId5"/>
    <p:sldId id="547" r:id="rId6"/>
    <p:sldId id="596" r:id="rId7"/>
    <p:sldId id="542" r:id="rId8"/>
    <p:sldId id="595" r:id="rId9"/>
    <p:sldId id="545" r:id="rId10"/>
    <p:sldId id="573" r:id="rId11"/>
    <p:sldId id="574" r:id="rId12"/>
    <p:sldId id="575" r:id="rId13"/>
    <p:sldId id="576" r:id="rId14"/>
    <p:sldId id="577" r:id="rId15"/>
    <p:sldId id="578" r:id="rId16"/>
    <p:sldId id="544" r:id="rId17"/>
    <p:sldId id="558" r:id="rId18"/>
    <p:sldId id="559" r:id="rId19"/>
    <p:sldId id="563" r:id="rId20"/>
    <p:sldId id="546" r:id="rId21"/>
    <p:sldId id="534" r:id="rId22"/>
    <p:sldId id="496" r:id="rId23"/>
    <p:sldId id="548" r:id="rId24"/>
    <p:sldId id="550" r:id="rId25"/>
    <p:sldId id="549" r:id="rId26"/>
    <p:sldId id="560" r:id="rId27"/>
    <p:sldId id="580" r:id="rId28"/>
    <p:sldId id="591" r:id="rId29"/>
    <p:sldId id="581" r:id="rId30"/>
    <p:sldId id="561" r:id="rId31"/>
    <p:sldId id="592" r:id="rId32"/>
    <p:sldId id="582" r:id="rId33"/>
    <p:sldId id="562" r:id="rId34"/>
    <p:sldId id="583" r:id="rId35"/>
    <p:sldId id="584" r:id="rId36"/>
    <p:sldId id="585" r:id="rId37"/>
    <p:sldId id="587" r:id="rId38"/>
    <p:sldId id="565" r:id="rId39"/>
    <p:sldId id="566" r:id="rId40"/>
    <p:sldId id="567" r:id="rId41"/>
    <p:sldId id="593" r:id="rId42"/>
    <p:sldId id="588" r:id="rId43"/>
    <p:sldId id="302" r:id="rId44"/>
    <p:sldId id="275" r:id="rId45"/>
    <p:sldId id="571" r:id="rId46"/>
    <p:sldId id="31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13ED3-19BE-4C62-AA8D-9D521B43AC03}" v="23" dt="2018-10-21T06:17:32.691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73" d="100"/>
          <a:sy n="73" d="100"/>
        </p:scale>
        <p:origin x="370" y="3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D58B8200-B6D4-4EF8-AB34-1ACA8A821C34}"/>
    <pc:docChg chg="custSel delSld modSld sldOrd">
      <pc:chgData name="Rob Sewell" userId="c802df42025d5e1f" providerId="LiveId" clId="{D58B8200-B6D4-4EF8-AB34-1ACA8A821C34}" dt="2018-10-21T06:18:09.814" v="139" actId="2696"/>
      <pc:docMkLst>
        <pc:docMk/>
      </pc:docMkLst>
      <pc:sldChg chg="del">
        <pc:chgData name="Rob Sewell" userId="c802df42025d5e1f" providerId="LiveId" clId="{D58B8200-B6D4-4EF8-AB34-1ACA8A821C34}" dt="2018-10-21T06:04:28.791" v="0" actId="2696"/>
        <pc:sldMkLst>
          <pc:docMk/>
          <pc:sldMk cId="465021443" sldId="262"/>
        </pc:sldMkLst>
      </pc:sldChg>
      <pc:sldChg chg="ord">
        <pc:chgData name="Rob Sewell" userId="c802df42025d5e1f" providerId="LiveId" clId="{D58B8200-B6D4-4EF8-AB34-1ACA8A821C34}" dt="2018-10-21T06:04:44.284" v="1"/>
        <pc:sldMkLst>
          <pc:docMk/>
          <pc:sldMk cId="101656561" sldId="310"/>
        </pc:sldMkLst>
      </pc:sldChg>
      <pc:sldChg chg="del">
        <pc:chgData name="Rob Sewell" userId="c802df42025d5e1f" providerId="LiveId" clId="{D58B8200-B6D4-4EF8-AB34-1ACA8A821C34}" dt="2018-10-21T06:18:09.814" v="139" actId="2696"/>
        <pc:sldMkLst>
          <pc:docMk/>
          <pc:sldMk cId="4098428997" sldId="495"/>
        </pc:sldMkLst>
      </pc:sldChg>
      <pc:sldChg chg="del">
        <pc:chgData name="Rob Sewell" userId="c802df42025d5e1f" providerId="LiveId" clId="{D58B8200-B6D4-4EF8-AB34-1ACA8A821C34}" dt="2018-10-21T06:16:00.871" v="135" actId="2696"/>
        <pc:sldMkLst>
          <pc:docMk/>
          <pc:sldMk cId="4068560136" sldId="497"/>
        </pc:sldMkLst>
      </pc:sldChg>
      <pc:sldChg chg="modSp">
        <pc:chgData name="Rob Sewell" userId="c802df42025d5e1f" providerId="LiveId" clId="{D58B8200-B6D4-4EF8-AB34-1ACA8A821C34}" dt="2018-10-21T06:09:47.116" v="52" actId="403"/>
        <pc:sldMkLst>
          <pc:docMk/>
          <pc:sldMk cId="2128224400" sldId="534"/>
        </pc:sldMkLst>
        <pc:spChg chg="mod">
          <ac:chgData name="Rob Sewell" userId="c802df42025d5e1f" providerId="LiveId" clId="{D58B8200-B6D4-4EF8-AB34-1ACA8A821C34}" dt="2018-10-21T06:09:47.116" v="52" actId="403"/>
          <ac:spMkLst>
            <pc:docMk/>
            <pc:sldMk cId="2128224400" sldId="534"/>
            <ac:spMk id="7" creationId="{CD161422-BB1C-493D-A606-F87771258C7E}"/>
          </ac:spMkLst>
        </pc:spChg>
      </pc:sldChg>
      <pc:sldChg chg="del">
        <pc:chgData name="Rob Sewell" userId="c802df42025d5e1f" providerId="LiveId" clId="{D58B8200-B6D4-4EF8-AB34-1ACA8A821C34}" dt="2018-10-21T06:09:01.057" v="43" actId="2696"/>
        <pc:sldMkLst>
          <pc:docMk/>
          <pc:sldMk cId="3432389977" sldId="539"/>
        </pc:sldMkLst>
      </pc:sldChg>
      <pc:sldChg chg="modSp">
        <pc:chgData name="Rob Sewell" userId="c802df42025d5e1f" providerId="LiveId" clId="{D58B8200-B6D4-4EF8-AB34-1ACA8A821C34}" dt="2018-10-21T06:08:33.802" v="42" actId="14100"/>
        <pc:sldMkLst>
          <pc:docMk/>
          <pc:sldMk cId="2615674236" sldId="546"/>
        </pc:sldMkLst>
        <pc:spChg chg="mod">
          <ac:chgData name="Rob Sewell" userId="c802df42025d5e1f" providerId="LiveId" clId="{D58B8200-B6D4-4EF8-AB34-1ACA8A821C34}" dt="2018-10-21T06:08:33.802" v="42" actId="14100"/>
          <ac:spMkLst>
            <pc:docMk/>
            <pc:sldMk cId="2615674236" sldId="546"/>
            <ac:spMk id="2" creationId="{00000000-0000-0000-0000-000000000000}"/>
          </ac:spMkLst>
        </pc:spChg>
        <pc:spChg chg="mod">
          <ac:chgData name="Rob Sewell" userId="c802df42025d5e1f" providerId="LiveId" clId="{D58B8200-B6D4-4EF8-AB34-1ACA8A821C34}" dt="2018-10-21T06:08:18.999" v="33" actId="207"/>
          <ac:spMkLst>
            <pc:docMk/>
            <pc:sldMk cId="2615674236" sldId="546"/>
            <ac:spMk id="7" creationId="{00000000-0000-0000-0000-000000000000}"/>
          </ac:spMkLst>
        </pc:spChg>
      </pc:sldChg>
      <pc:sldChg chg="modSp">
        <pc:chgData name="Rob Sewell" userId="c802df42025d5e1f" providerId="LiveId" clId="{D58B8200-B6D4-4EF8-AB34-1ACA8A821C34}" dt="2018-10-21T06:17:26.814" v="136" actId="207"/>
        <pc:sldMkLst>
          <pc:docMk/>
          <pc:sldMk cId="1158155406" sldId="547"/>
        </pc:sldMkLst>
        <pc:spChg chg="mod">
          <ac:chgData name="Rob Sewell" userId="c802df42025d5e1f" providerId="LiveId" clId="{D58B8200-B6D4-4EF8-AB34-1ACA8A821C34}" dt="2018-10-21T06:17:26.814" v="136" actId="207"/>
          <ac:spMkLst>
            <pc:docMk/>
            <pc:sldMk cId="1158155406" sldId="547"/>
            <ac:spMk id="7" creationId="{00000000-0000-0000-0000-000000000000}"/>
          </ac:spMkLst>
        </pc:spChg>
      </pc:sldChg>
      <pc:sldChg chg="modSp">
        <pc:chgData name="Rob Sewell" userId="c802df42025d5e1f" providerId="LiveId" clId="{D58B8200-B6D4-4EF8-AB34-1ACA8A821C34}" dt="2018-10-21T06:10:46.729" v="68" actId="403"/>
        <pc:sldMkLst>
          <pc:docMk/>
          <pc:sldMk cId="624547826" sldId="548"/>
        </pc:sldMkLst>
        <pc:spChg chg="mod">
          <ac:chgData name="Rob Sewell" userId="c802df42025d5e1f" providerId="LiveId" clId="{D58B8200-B6D4-4EF8-AB34-1ACA8A821C34}" dt="2018-10-21T06:10:46.729" v="68" actId="403"/>
          <ac:spMkLst>
            <pc:docMk/>
            <pc:sldMk cId="624547826" sldId="548"/>
            <ac:spMk id="2" creationId="{00000000-0000-0000-0000-000000000000}"/>
          </ac:spMkLst>
        </pc:spChg>
        <pc:picChg chg="mod">
          <ac:chgData name="Rob Sewell" userId="c802df42025d5e1f" providerId="LiveId" clId="{D58B8200-B6D4-4EF8-AB34-1ACA8A821C34}" dt="2018-10-21T06:10:32.857" v="58" actId="1076"/>
          <ac:picMkLst>
            <pc:docMk/>
            <pc:sldMk cId="624547826" sldId="548"/>
            <ac:picMk id="3" creationId="{A33C07FB-144B-414D-B582-3A1FA8D026C3}"/>
          </ac:picMkLst>
        </pc:picChg>
      </pc:sldChg>
      <pc:sldChg chg="modSp">
        <pc:chgData name="Rob Sewell" userId="c802df42025d5e1f" providerId="LiveId" clId="{D58B8200-B6D4-4EF8-AB34-1ACA8A821C34}" dt="2018-10-21T06:15:17.249" v="134" actId="403"/>
        <pc:sldMkLst>
          <pc:docMk/>
          <pc:sldMk cId="1421776531" sldId="549"/>
        </pc:sldMkLst>
        <pc:spChg chg="mod">
          <ac:chgData name="Rob Sewell" userId="c802df42025d5e1f" providerId="LiveId" clId="{D58B8200-B6D4-4EF8-AB34-1ACA8A821C34}" dt="2018-10-21T06:14:31.372" v="118" actId="122"/>
          <ac:spMkLst>
            <pc:docMk/>
            <pc:sldMk cId="1421776531" sldId="549"/>
            <ac:spMk id="2" creationId="{00000000-0000-0000-0000-000000000000}"/>
          </ac:spMkLst>
        </pc:spChg>
        <pc:spChg chg="mod">
          <ac:chgData name="Rob Sewell" userId="c802df42025d5e1f" providerId="LiveId" clId="{D58B8200-B6D4-4EF8-AB34-1ACA8A821C34}" dt="2018-10-21T06:15:17.249" v="134" actId="403"/>
          <ac:spMkLst>
            <pc:docMk/>
            <pc:sldMk cId="1421776531" sldId="549"/>
            <ac:spMk id="3" creationId="{178D2EC5-D9EC-4C7A-850E-0436321BF1A9}"/>
          </ac:spMkLst>
        </pc:spChg>
        <pc:spChg chg="mod">
          <ac:chgData name="Rob Sewell" userId="c802df42025d5e1f" providerId="LiveId" clId="{D58B8200-B6D4-4EF8-AB34-1ACA8A821C34}" dt="2018-10-21T06:14:58.737" v="128" actId="20577"/>
          <ac:spMkLst>
            <pc:docMk/>
            <pc:sldMk cId="1421776531" sldId="549"/>
            <ac:spMk id="5" creationId="{3031D830-6A19-4262-AD96-27DAB9F8AEAE}"/>
          </ac:spMkLst>
        </pc:spChg>
      </pc:sldChg>
      <pc:sldChg chg="modSp">
        <pc:chgData name="Rob Sewell" userId="c802df42025d5e1f" providerId="LiveId" clId="{D58B8200-B6D4-4EF8-AB34-1ACA8A821C34}" dt="2018-10-21T06:13:40.735" v="105" actId="1076"/>
        <pc:sldMkLst>
          <pc:docMk/>
          <pc:sldMk cId="276612573" sldId="550"/>
        </pc:sldMkLst>
        <pc:spChg chg="mod">
          <ac:chgData name="Rob Sewell" userId="c802df42025d5e1f" providerId="LiveId" clId="{D58B8200-B6D4-4EF8-AB34-1ACA8A821C34}" dt="2018-10-21T06:11:31.375" v="78" actId="403"/>
          <ac:spMkLst>
            <pc:docMk/>
            <pc:sldMk cId="276612573" sldId="550"/>
            <ac:spMk id="2" creationId="{00000000-0000-0000-0000-000000000000}"/>
          </ac:spMkLst>
        </pc:spChg>
        <pc:spChg chg="mod">
          <ac:chgData name="Rob Sewell" userId="c802df42025d5e1f" providerId="LiveId" clId="{D58B8200-B6D4-4EF8-AB34-1ACA8A821C34}" dt="2018-10-21T06:13:22.786" v="100" actId="1076"/>
          <ac:spMkLst>
            <pc:docMk/>
            <pc:sldMk cId="276612573" sldId="550"/>
            <ac:spMk id="3" creationId="{9ED56248-52DA-4EE9-A62A-BE8B15EBEADC}"/>
          </ac:spMkLst>
        </pc:spChg>
        <pc:spChg chg="mod">
          <ac:chgData name="Rob Sewell" userId="c802df42025d5e1f" providerId="LiveId" clId="{D58B8200-B6D4-4EF8-AB34-1ACA8A821C34}" dt="2018-10-21T06:13:40.735" v="105" actId="1076"/>
          <ac:spMkLst>
            <pc:docMk/>
            <pc:sldMk cId="276612573" sldId="550"/>
            <ac:spMk id="5" creationId="{3031D830-6A19-4262-AD96-27DAB9F8AEAE}"/>
          </ac:spMkLst>
        </pc:spChg>
      </pc:sldChg>
      <pc:sldChg chg="modSp">
        <pc:chgData name="Rob Sewell" userId="c802df42025d5e1f" providerId="LiveId" clId="{D58B8200-B6D4-4EF8-AB34-1ACA8A821C34}" dt="2018-10-21T06:07:21.143" v="29" actId="403"/>
        <pc:sldMkLst>
          <pc:docMk/>
          <pc:sldMk cId="2466685652" sldId="563"/>
        </pc:sldMkLst>
        <pc:spChg chg="mod">
          <ac:chgData name="Rob Sewell" userId="c802df42025d5e1f" providerId="LiveId" clId="{D58B8200-B6D4-4EF8-AB34-1ACA8A821C34}" dt="2018-10-21T06:06:55.747" v="19" actId="403"/>
          <ac:spMkLst>
            <pc:docMk/>
            <pc:sldMk cId="2466685652" sldId="563"/>
            <ac:spMk id="2" creationId="{00000000-0000-0000-0000-000000000000}"/>
          </ac:spMkLst>
        </pc:spChg>
        <pc:spChg chg="mod">
          <ac:chgData name="Rob Sewell" userId="c802df42025d5e1f" providerId="LiveId" clId="{D58B8200-B6D4-4EF8-AB34-1ACA8A821C34}" dt="2018-10-21T06:07:21.143" v="29" actId="403"/>
          <ac:spMkLst>
            <pc:docMk/>
            <pc:sldMk cId="2466685652" sldId="563"/>
            <ac:spMk id="7" creationId="{00000000-0000-0000-0000-000000000000}"/>
          </ac:spMkLst>
        </pc:spChg>
        <pc:picChg chg="mod">
          <ac:chgData name="Rob Sewell" userId="c802df42025d5e1f" providerId="LiveId" clId="{D58B8200-B6D4-4EF8-AB34-1ACA8A821C34}" dt="2018-10-21T06:06:14.436" v="8" actId="1076"/>
          <ac:picMkLst>
            <pc:docMk/>
            <pc:sldMk cId="2466685652" sldId="563"/>
            <ac:picMk id="4" creationId="{9176A59A-9C5F-4092-897B-BC5066FDC284}"/>
          </ac:picMkLst>
        </pc:picChg>
      </pc:sldChg>
      <pc:sldChg chg="modSp">
        <pc:chgData name="Rob Sewell" userId="c802df42025d5e1f" providerId="LiveId" clId="{D58B8200-B6D4-4EF8-AB34-1ACA8A821C34}" dt="2018-10-21T06:05:12.034" v="2" actId="20577"/>
        <pc:sldMkLst>
          <pc:docMk/>
          <pc:sldMk cId="3696103716" sldId="573"/>
        </pc:sldMkLst>
        <pc:spChg chg="mod">
          <ac:chgData name="Rob Sewell" userId="c802df42025d5e1f" providerId="LiveId" clId="{D58B8200-B6D4-4EF8-AB34-1ACA8A821C34}" dt="2018-10-21T06:05:12.034" v="2" actId="20577"/>
          <ac:spMkLst>
            <pc:docMk/>
            <pc:sldMk cId="3696103716" sldId="573"/>
            <ac:spMk id="2" creationId="{00000000-0000-0000-0000-000000000000}"/>
          </ac:spMkLst>
        </pc:spChg>
      </pc:sldChg>
      <pc:sldChg chg="modSp">
        <pc:chgData name="Rob Sewell" userId="c802df42025d5e1f" providerId="LiveId" clId="{D58B8200-B6D4-4EF8-AB34-1ACA8A821C34}" dt="2018-10-21T06:05:21.089" v="3" actId="20577"/>
        <pc:sldMkLst>
          <pc:docMk/>
          <pc:sldMk cId="2057696434" sldId="574"/>
        </pc:sldMkLst>
        <pc:spChg chg="mod">
          <ac:chgData name="Rob Sewell" userId="c802df42025d5e1f" providerId="LiveId" clId="{D58B8200-B6D4-4EF8-AB34-1ACA8A821C34}" dt="2018-10-21T06:05:21.089" v="3" actId="20577"/>
          <ac:spMkLst>
            <pc:docMk/>
            <pc:sldMk cId="2057696434" sldId="574"/>
            <ac:spMk id="2" creationId="{00000000-0000-0000-0000-000000000000}"/>
          </ac:spMkLst>
        </pc:spChg>
      </pc:sldChg>
      <pc:sldChg chg="modSp">
        <pc:chgData name="Rob Sewell" userId="c802df42025d5e1f" providerId="LiveId" clId="{D58B8200-B6D4-4EF8-AB34-1ACA8A821C34}" dt="2018-10-21T06:05:23.489" v="4" actId="20577"/>
        <pc:sldMkLst>
          <pc:docMk/>
          <pc:sldMk cId="3447141575" sldId="575"/>
        </pc:sldMkLst>
        <pc:spChg chg="mod">
          <ac:chgData name="Rob Sewell" userId="c802df42025d5e1f" providerId="LiveId" clId="{D58B8200-B6D4-4EF8-AB34-1ACA8A821C34}" dt="2018-10-21T06:05:23.489" v="4" actId="20577"/>
          <ac:spMkLst>
            <pc:docMk/>
            <pc:sldMk cId="3447141575" sldId="575"/>
            <ac:spMk id="2" creationId="{00000000-0000-0000-0000-000000000000}"/>
          </ac:spMkLst>
        </pc:spChg>
      </pc:sldChg>
      <pc:sldChg chg="modSp">
        <pc:chgData name="Rob Sewell" userId="c802df42025d5e1f" providerId="LiveId" clId="{D58B8200-B6D4-4EF8-AB34-1ACA8A821C34}" dt="2018-10-21T06:05:26.569" v="5" actId="20577"/>
        <pc:sldMkLst>
          <pc:docMk/>
          <pc:sldMk cId="4042688467" sldId="576"/>
        </pc:sldMkLst>
        <pc:spChg chg="mod">
          <ac:chgData name="Rob Sewell" userId="c802df42025d5e1f" providerId="LiveId" clId="{D58B8200-B6D4-4EF8-AB34-1ACA8A821C34}" dt="2018-10-21T06:05:26.569" v="5" actId="20577"/>
          <ac:spMkLst>
            <pc:docMk/>
            <pc:sldMk cId="4042688467" sldId="576"/>
            <ac:spMk id="2" creationId="{00000000-0000-0000-0000-000000000000}"/>
          </ac:spMkLst>
        </pc:spChg>
      </pc:sldChg>
      <pc:sldChg chg="modSp">
        <pc:chgData name="Rob Sewell" userId="c802df42025d5e1f" providerId="LiveId" clId="{D58B8200-B6D4-4EF8-AB34-1ACA8A821C34}" dt="2018-10-21T06:05:29.234" v="6" actId="20577"/>
        <pc:sldMkLst>
          <pc:docMk/>
          <pc:sldMk cId="1273656876" sldId="577"/>
        </pc:sldMkLst>
        <pc:spChg chg="mod">
          <ac:chgData name="Rob Sewell" userId="c802df42025d5e1f" providerId="LiveId" clId="{D58B8200-B6D4-4EF8-AB34-1ACA8A821C34}" dt="2018-10-21T06:05:29.234" v="6" actId="20577"/>
          <ac:spMkLst>
            <pc:docMk/>
            <pc:sldMk cId="1273656876" sldId="577"/>
            <ac:spMk id="2" creationId="{00000000-0000-0000-0000-000000000000}"/>
          </ac:spMkLst>
        </pc:spChg>
      </pc:sldChg>
      <pc:sldChg chg="delSp modSp">
        <pc:chgData name="Rob Sewell" userId="c802df42025d5e1f" providerId="LiveId" clId="{D58B8200-B6D4-4EF8-AB34-1ACA8A821C34}" dt="2018-10-21T06:17:49.255" v="138" actId="478"/>
        <pc:sldMkLst>
          <pc:docMk/>
          <pc:sldMk cId="3595462446" sldId="578"/>
        </pc:sldMkLst>
        <pc:spChg chg="mod">
          <ac:chgData name="Rob Sewell" userId="c802df42025d5e1f" providerId="LiveId" clId="{D58B8200-B6D4-4EF8-AB34-1ACA8A821C34}" dt="2018-10-21T06:05:32.322" v="7" actId="20577"/>
          <ac:spMkLst>
            <pc:docMk/>
            <pc:sldMk cId="3595462446" sldId="578"/>
            <ac:spMk id="2" creationId="{00000000-0000-0000-0000-000000000000}"/>
          </ac:spMkLst>
        </pc:spChg>
        <pc:picChg chg="del">
          <ac:chgData name="Rob Sewell" userId="c802df42025d5e1f" providerId="LiveId" clId="{D58B8200-B6D4-4EF8-AB34-1ACA8A821C34}" dt="2018-10-21T06:17:49.255" v="138" actId="478"/>
          <ac:picMkLst>
            <pc:docMk/>
            <pc:sldMk cId="3595462446" sldId="578"/>
            <ac:picMk id="4" creationId="{DED2C408-ECC4-4043-87D7-95B5241A7C94}"/>
          </ac:picMkLst>
        </pc:picChg>
      </pc:sldChg>
      <pc:sldChg chg="modSp">
        <pc:chgData name="Rob Sewell" userId="c802df42025d5e1f" providerId="LiveId" clId="{D58B8200-B6D4-4EF8-AB34-1ACA8A821C34}" dt="2018-10-21T06:17:32.691" v="137" actId="207"/>
        <pc:sldMkLst>
          <pc:docMk/>
          <pc:sldMk cId="2604327180" sldId="596"/>
        </pc:sldMkLst>
        <pc:spChg chg="mod">
          <ac:chgData name="Rob Sewell" userId="c802df42025d5e1f" providerId="LiveId" clId="{D58B8200-B6D4-4EF8-AB34-1ACA8A821C34}" dt="2018-10-21T06:17:32.691" v="137" actId="207"/>
          <ac:spMkLst>
            <pc:docMk/>
            <pc:sldMk cId="2604327180" sldId="596"/>
            <ac:spMk id="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10/21/2018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10/21/2018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13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74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7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18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</a:t>
            </a:r>
            <a:r>
              <a:rPr lang="en-US" dirty="0" err="1"/>
              <a:t>whats</a:t>
            </a:r>
            <a:r>
              <a:rPr lang="en-US" dirty="0"/>
              <a:t> in the folders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94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75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5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10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687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7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How we made Configurable Pester Tests For SQL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A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A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A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A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A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A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3252" y="1258923"/>
            <a:ext cx="4368274" cy="49042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The Power Bi template </a:t>
            </a:r>
            <a:br>
              <a:rPr lang="en-US" sz="3600" b="1" i="1" dirty="0">
                <a:solidFill>
                  <a:srgbClr val="00B0F0"/>
                </a:solidFill>
                <a:latin typeface="AppleStorm" panose="02000603000000000000" pitchFamily="50" charset="0"/>
              </a:rPr>
            </a:br>
            <a:r>
              <a:rPr lang="en-US" sz="3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requires a specific </a:t>
            </a:r>
            <a:br>
              <a:rPr lang="en-US" sz="3600" b="1" i="1" dirty="0">
                <a:solidFill>
                  <a:srgbClr val="00B0F0"/>
                </a:solidFill>
                <a:latin typeface="AppleStorm" panose="02000603000000000000" pitchFamily="50" charset="0"/>
              </a:rPr>
            </a:br>
            <a:r>
              <a:rPr lang="en-US" sz="3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title configuration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 descr="A picture containing indoor, airport, person, people&#10;&#10;Description generated with high confidence">
            <a:extLst>
              <a:ext uri="{FF2B5EF4-FFF2-40B4-BE49-F238E27FC236}">
                <a16:creationId xmlns:a16="http://schemas.microsoft.com/office/drawing/2014/main" id="{9176A59A-9C5F-4092-897B-BC5066FDC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25" y="1295400"/>
            <a:ext cx="6617224" cy="4967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6685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3251" y="1152245"/>
            <a:ext cx="10989733" cy="501093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End Users </a:t>
            </a:r>
          </a:p>
          <a:p>
            <a:pPr>
              <a:lnSpc>
                <a:spcPct val="120000"/>
              </a:lnSpc>
            </a:pPr>
            <a:r>
              <a:rPr lang="en-US" sz="32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Need simplicity to enable easy adoption</a:t>
            </a:r>
          </a:p>
          <a:p>
            <a:pPr>
              <a:lnSpc>
                <a:spcPct val="120000"/>
              </a:lnSpc>
            </a:pPr>
            <a:r>
              <a:rPr lang="en-US" sz="32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Need index for Checks</a:t>
            </a:r>
          </a:p>
          <a:p>
            <a:pPr>
              <a:lnSpc>
                <a:spcPct val="120000"/>
              </a:lnSpc>
            </a:pPr>
            <a:r>
              <a:rPr lang="en-US" sz="32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Need index for Configuration</a:t>
            </a:r>
          </a:p>
          <a:p>
            <a:pPr>
              <a:lnSpc>
                <a:spcPct val="120000"/>
              </a:lnSpc>
            </a:pPr>
            <a:r>
              <a:rPr lang="en-US" sz="32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Simplified output options</a:t>
            </a:r>
          </a:p>
          <a:p>
            <a:pPr>
              <a:lnSpc>
                <a:spcPct val="120000"/>
              </a:lnSpc>
            </a:pPr>
            <a:r>
              <a:rPr lang="en-US" sz="32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File system access to work across many differing user environments and permissions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778098"/>
          </a:xfrm>
        </p:spPr>
        <p:txBody>
          <a:bodyPr>
            <a:normAutofit/>
          </a:bodyPr>
          <a:lstStyle/>
          <a:p>
            <a:r>
              <a:rPr lang="en-US" sz="4400" b="1" i="1" dirty="0">
                <a:latin typeface="AppleStorm" panose="02000603000000000000" pitchFamily="50" charset="0"/>
              </a:rPr>
              <a:t>Challenge – User Simplicity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67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161422-BB1C-493D-A606-F87771258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9220" y="2957896"/>
            <a:ext cx="5927545" cy="942209"/>
          </a:xfrm>
        </p:spPr>
        <p:txBody>
          <a:bodyPr/>
          <a:lstStyle/>
          <a:p>
            <a:r>
              <a:rPr lang="en-US" sz="8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D909F-E13C-4C9E-981F-3563621B7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132" y="1179104"/>
            <a:ext cx="3160928" cy="44997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224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3905" y="305262"/>
            <a:ext cx="5302100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299" y="2126209"/>
            <a:ext cx="7524836" cy="223209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33C07FB-144B-414D-B582-3A1FA8D026C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375920" y="1290836"/>
            <a:ext cx="3472220" cy="4984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dbachecks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454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4969"/>
            <a:ext cx="10972800" cy="909160"/>
          </a:xfrm>
        </p:spPr>
        <p:txBody>
          <a:bodyPr>
            <a:normAutofit/>
          </a:bodyPr>
          <a:lstStyle/>
          <a:p>
            <a:r>
              <a:rPr lang="en-US" sz="4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Dbachecks –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6176" y="1988840"/>
            <a:ext cx="10170808" cy="3007868"/>
          </a:xfrm>
        </p:spPr>
        <p:txBody>
          <a:bodyPr/>
          <a:lstStyle/>
          <a:p>
            <a:r>
              <a:rPr lang="en-GB" sz="36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Using </a:t>
            </a:r>
            <a:r>
              <a:rPr lang="en-GB" sz="3600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PSFramework</a:t>
            </a:r>
            <a:r>
              <a:rPr lang="en-GB" sz="36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to create configuration items</a:t>
            </a:r>
            <a:endParaRPr lang="en-GB" sz="3600" b="1" i="1" dirty="0">
              <a:latin typeface="AppleStorm" panose="02000603000000000000" pitchFamily="50" charset="0"/>
            </a:endParaRPr>
          </a:p>
          <a:p>
            <a:pPr marL="0" indent="0">
              <a:buNone/>
            </a:pPr>
            <a:r>
              <a:rPr lang="en-GB" sz="3600" b="1" i="1" dirty="0">
                <a:latin typeface="AppleStorm" panose="02000603000000000000" pitchFamily="50" charset="0"/>
              </a:rPr>
              <a:t> </a:t>
            </a:r>
            <a:br>
              <a:rPr lang="en-GB" sz="3600" b="1" i="1" dirty="0">
                <a:latin typeface="AppleStorm" panose="02000603000000000000" pitchFamily="50" charset="0"/>
              </a:rPr>
            </a:br>
            <a:br>
              <a:rPr lang="en-GB" sz="3600" b="1" i="1" dirty="0">
                <a:latin typeface="AppleStorm" panose="02000603000000000000" pitchFamily="50" charset="0"/>
              </a:rPr>
            </a:br>
            <a:endParaRPr lang="en-GB" sz="3600" b="1" i="1" dirty="0">
              <a:latin typeface="AppleStorm" panose="02000603000000000000" pitchFamily="50" charset="0"/>
            </a:endParaRPr>
          </a:p>
          <a:p>
            <a:r>
              <a:rPr lang="en-GB" sz="36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Stored in registry</a:t>
            </a:r>
          </a:p>
          <a:p>
            <a:endParaRPr lang="en-GB" sz="3600" b="1" i="1" dirty="0">
              <a:latin typeface="AppleStorm" panose="02000603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D56248-52DA-4EE9-A62A-BE8B15EBEADC}"/>
              </a:ext>
            </a:extLst>
          </p:cNvPr>
          <p:cNvSpPr/>
          <p:nvPr/>
        </p:nvSpPr>
        <p:spPr>
          <a:xfrm>
            <a:off x="703024" y="3418839"/>
            <a:ext cx="10972800" cy="9725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ts val="3467"/>
              </a:lnSpc>
            </a:pPr>
            <a:r>
              <a:rPr lang="en-US" sz="2800" dirty="0">
                <a:highlight>
                  <a:srgbClr val="000080"/>
                </a:highlight>
              </a:rPr>
              <a:t>Set-</a:t>
            </a:r>
            <a:r>
              <a:rPr lang="en-US" sz="2800" dirty="0" err="1">
                <a:highlight>
                  <a:srgbClr val="000080"/>
                </a:highlight>
              </a:rPr>
              <a:t>PSFConfig</a:t>
            </a:r>
            <a:r>
              <a:rPr lang="en-US" sz="2800" dirty="0">
                <a:highlight>
                  <a:srgbClr val="000080"/>
                </a:highlight>
              </a:rPr>
              <a:t> -Module dbachecks -Name </a:t>
            </a:r>
            <a:r>
              <a:rPr lang="en-US" sz="2800" dirty="0" err="1">
                <a:highlight>
                  <a:srgbClr val="000080"/>
                </a:highlight>
              </a:rPr>
              <a:t>app.sqlinstance</a:t>
            </a:r>
            <a:r>
              <a:rPr lang="en-US" sz="2800" dirty="0">
                <a:highlight>
                  <a:srgbClr val="000080"/>
                </a:highlight>
              </a:rPr>
              <a:t> -Value $null </a:t>
            </a:r>
            <a:br>
              <a:rPr lang="en-US" sz="2800" dirty="0">
                <a:highlight>
                  <a:srgbClr val="000080"/>
                </a:highlight>
              </a:rPr>
            </a:br>
            <a:r>
              <a:rPr lang="en-US" sz="2800" dirty="0">
                <a:highlight>
                  <a:srgbClr val="000080"/>
                </a:highlight>
              </a:rPr>
              <a:t>-Initialize -Description "List of SQL Server instances"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61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4969"/>
            <a:ext cx="10972800" cy="909160"/>
          </a:xfrm>
        </p:spPr>
        <p:txBody>
          <a:bodyPr>
            <a:normAutofit/>
          </a:bodyPr>
          <a:lstStyle/>
          <a:p>
            <a:pPr algn="ctr"/>
            <a:r>
              <a:rPr lang="en-US" sz="44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Dbachecks –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1555" y="1504288"/>
            <a:ext cx="11504667" cy="4506792"/>
          </a:xfrm>
        </p:spPr>
        <p:txBody>
          <a:bodyPr/>
          <a:lstStyle/>
          <a:p>
            <a:r>
              <a:rPr lang="en-GB" sz="3200" b="1" i="1" dirty="0">
                <a:solidFill>
                  <a:srgbClr val="337D38"/>
                </a:solidFill>
                <a:latin typeface="AppleStorm" panose="02000603000000000000" pitchFamily="50" charset="0"/>
              </a:rPr>
              <a:t>Enabling Users to set configuration </a:t>
            </a:r>
            <a:br>
              <a:rPr lang="en-GB" sz="3200" b="1" i="1" dirty="0">
                <a:solidFill>
                  <a:srgbClr val="337D38"/>
                </a:solidFill>
                <a:latin typeface="AppleStorm" panose="02000603000000000000" pitchFamily="50" charset="0"/>
              </a:rPr>
            </a:br>
            <a:endParaRPr lang="en-GB" sz="3200" b="1" i="1" dirty="0">
              <a:solidFill>
                <a:srgbClr val="337D38"/>
              </a:solidFill>
              <a:latin typeface="AppleStorm" panose="02000603000000000000" pitchFamily="50" charset="0"/>
            </a:endParaRPr>
          </a:p>
          <a:p>
            <a:pPr marL="0" indent="0">
              <a:buNone/>
            </a:pPr>
            <a:endParaRPr lang="en-GB" sz="3200" b="1" i="1" dirty="0">
              <a:solidFill>
                <a:srgbClr val="337D38"/>
              </a:solidFill>
              <a:latin typeface="AppleStorm" panose="02000603000000000000" pitchFamily="50" charset="0"/>
            </a:endParaRPr>
          </a:p>
          <a:p>
            <a:pPr marL="0" indent="0">
              <a:buNone/>
            </a:pPr>
            <a:endParaRPr lang="en-GB" sz="3200" b="1" i="1" dirty="0">
              <a:solidFill>
                <a:srgbClr val="337D38"/>
              </a:solidFill>
              <a:latin typeface="AppleStorm" panose="02000603000000000000" pitchFamily="50" charset="0"/>
            </a:endParaRPr>
          </a:p>
          <a:p>
            <a:pPr marL="0" indent="0">
              <a:buNone/>
            </a:pPr>
            <a:endParaRPr lang="en-GB" sz="3200" b="1" i="1" dirty="0">
              <a:solidFill>
                <a:srgbClr val="337D38"/>
              </a:solidFill>
              <a:latin typeface="AppleStorm" panose="02000603000000000000" pitchFamily="50" charset="0"/>
            </a:endParaRPr>
          </a:p>
          <a:p>
            <a:pPr marL="0" indent="0">
              <a:buNone/>
            </a:pPr>
            <a:endParaRPr lang="en-GB" sz="3200" b="1" i="1" dirty="0">
              <a:solidFill>
                <a:srgbClr val="337D38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D2EC5-D9EC-4C7A-850E-0436321BF1A9}"/>
              </a:ext>
            </a:extLst>
          </p:cNvPr>
          <p:cNvSpPr/>
          <p:nvPr/>
        </p:nvSpPr>
        <p:spPr>
          <a:xfrm>
            <a:off x="343666" y="3068960"/>
            <a:ext cx="11504667" cy="156966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3200" dirty="0"/>
              <a:t>Set-</a:t>
            </a:r>
            <a:r>
              <a:rPr lang="en-US" sz="3200" dirty="0" err="1"/>
              <a:t>DbcConfig</a:t>
            </a:r>
            <a:r>
              <a:rPr lang="en-US" sz="3200" dirty="0"/>
              <a:t> -Name </a:t>
            </a:r>
            <a:r>
              <a:rPr lang="en-US" sz="3200" dirty="0" err="1"/>
              <a:t>app.sqlinstance</a:t>
            </a:r>
            <a:r>
              <a:rPr lang="en-US" sz="3200" dirty="0"/>
              <a:t> -Value sql2016, sql2017</a:t>
            </a:r>
          </a:p>
          <a:p>
            <a:endParaRPr lang="en-US" sz="3200" dirty="0"/>
          </a:p>
          <a:p>
            <a:r>
              <a:rPr lang="en-US" sz="3200" dirty="0"/>
              <a:t>Set-</a:t>
            </a:r>
            <a:r>
              <a:rPr lang="en-US" sz="3200" dirty="0" err="1"/>
              <a:t>DbcConfig</a:t>
            </a:r>
            <a:r>
              <a:rPr lang="en-US" sz="3200" dirty="0"/>
              <a:t> -Name </a:t>
            </a:r>
            <a:r>
              <a:rPr lang="en-US" sz="3200" dirty="0" err="1"/>
              <a:t>app.sqlinstance</a:t>
            </a:r>
            <a:r>
              <a:rPr lang="en-US" sz="3200" dirty="0"/>
              <a:t> -Value </a:t>
            </a:r>
            <a:r>
              <a:rPr lang="en-US" sz="3200" dirty="0" err="1"/>
              <a:t>sqlcluster</a:t>
            </a:r>
            <a:r>
              <a:rPr lang="en-US" sz="3200" dirty="0"/>
              <a:t> –Append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77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E7DF-02F0-446B-9185-9FC1A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904" y="746532"/>
            <a:ext cx="11231665" cy="43928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925DA7-D12E-419B-BDB5-C1EC23BF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01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3053897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CBBEA-AE63-4FBD-A155-CED7B600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A8A23-455D-4052-895F-47F0EC0F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744" y="980728"/>
            <a:ext cx="9217304" cy="447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412776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7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7" y="1038271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692" y="1409568"/>
            <a:ext cx="2335053" cy="3690523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840" y="2957896"/>
            <a:ext cx="7727993" cy="942209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2537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54" y="476672"/>
            <a:ext cx="6228692" cy="765771"/>
          </a:xfrm>
        </p:spPr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–Name </a:t>
            </a:r>
            <a:r>
              <a:rPr lang="en-GB" sz="2000" dirty="0" err="1">
                <a:latin typeface="Lucida Console" panose="020B0609040504020204" pitchFamily="49" charset="0"/>
              </a:rPr>
              <a:t>app.checkrepos</a:t>
            </a:r>
            <a:r>
              <a:rPr lang="en-GB" sz="2000" dirty="0">
                <a:latin typeface="Lucida Console" panose="020B0609040504020204" pitchFamily="49" charset="0"/>
              </a:rPr>
              <a:t> –Value ‘Path To </a:t>
            </a:r>
            <a:r>
              <a:rPr lang="en-GB" sz="2000" dirty="0" err="1">
                <a:latin typeface="Lucida Console" panose="020B0609040504020204" pitchFamily="49" charset="0"/>
              </a:rPr>
              <a:t>PesterTests</a:t>
            </a:r>
            <a:r>
              <a:rPr lang="en-GB" sz="2000" dirty="0">
                <a:latin typeface="Lucida Console" panose="020B0609040504020204" pitchFamily="49" charset="0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242390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88004" y="816130"/>
            <a:ext cx="11584660" cy="49042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600" b="1" dirty="0">
              <a:solidFill>
                <a:srgbClr val="7030A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Community module founded by Chrissy 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Over 100 contributors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5 billion commands to work with SQL Server (no point putting  an actual number in here it will change!!)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Many commands to get information or check best practices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dbatools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15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88004" y="816130"/>
            <a:ext cx="10989733" cy="49042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600" b="1" dirty="0">
              <a:solidFill>
                <a:srgbClr val="7030A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4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Rob needed to validate estates at work</a:t>
            </a:r>
          </a:p>
          <a:p>
            <a:pPr>
              <a:lnSpc>
                <a:spcPct val="120000"/>
              </a:lnSpc>
            </a:pPr>
            <a:r>
              <a:rPr lang="en-US" sz="4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Wrote Pester tests using dbatools</a:t>
            </a:r>
          </a:p>
          <a:p>
            <a:pPr>
              <a:lnSpc>
                <a:spcPct val="120000"/>
              </a:lnSpc>
            </a:pPr>
            <a:r>
              <a:rPr lang="en-US" sz="4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More than a year discussing wondering the best way to enable configuration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dbatools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4327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 once you “get” Pester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501008"/>
            <a:ext cx="10393469" cy="1831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3645024"/>
            <a:ext cx="5255553" cy="89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13008768" y="1196752"/>
            <a:ext cx="6096000" cy="739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401692"/>
            <a:ext cx="10364096" cy="1755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911424" y="1484784"/>
            <a:ext cx="10513168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95197-2D9C-477A-BAC7-5B348D163F4D}"/>
              </a:ext>
            </a:extLst>
          </p:cNvPr>
          <p:cNvSpPr/>
          <p:nvPr/>
        </p:nvSpPr>
        <p:spPr>
          <a:xfrm>
            <a:off x="929730" y="5373216"/>
            <a:ext cx="10513168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34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5336dd26-e646-4ffd-8bdd-ad9e7118e1c4&quot;,&quot;TimeStamp&quot;:&quot;2018-04-22T20:53:48.1948258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b9ebdc1-f218-4d87-9453-51b7dfdeacca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c5c3a66-1f2a-41c8-97db-e527b381668d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8d59b00-18ea-4d7d-9b00-3acd8d7f73d5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cc75f53-1c9e-4da8-bd4d-91f9554a0be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3600ef1-d046-4881-811f-63058f1c6a81&quot;,&quot;TimeStamp&quot;:&quot;2018-04-22T20:53:48.194825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c96f1d5-1985-404c-98ab-d8fe7c7f4456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0dfd28d-fe6e-4579-821e-dd55962533ae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3600ef1-d046-4881-811f-63058f1c6a81&quot;,&quot;TimeStamp&quot;:&quot;2018-04-22T20:53:48.1948258+01:00&quot;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597</TotalTime>
  <Words>975</Words>
  <Application>Microsoft Office PowerPoint</Application>
  <PresentationFormat>Widescreen</PresentationFormat>
  <Paragraphs>267</Paragraphs>
  <Slides>46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3" baseType="lpstr">
      <vt:lpstr>AppleStorm</vt:lpstr>
      <vt:lpstr>Arial</vt:lpstr>
      <vt:lpstr>Calibri</vt:lpstr>
      <vt:lpstr>Calibri Light</vt:lpstr>
      <vt:lpstr>Consolas</vt:lpstr>
      <vt:lpstr>Corbel</vt:lpstr>
      <vt:lpstr>Gotham Book</vt:lpstr>
      <vt:lpstr>Gotham Light</vt:lpstr>
      <vt:lpstr>Lucida Console</vt:lpstr>
      <vt:lpstr>Proxima Nova Light</vt:lpstr>
      <vt:lpstr>Roboto Black</vt:lpstr>
      <vt:lpstr>Roboto Condensed</vt:lpstr>
      <vt:lpstr>Segoe UI Light</vt:lpstr>
      <vt:lpstr>Source Sans Pro</vt:lpstr>
      <vt:lpstr>Source Sans Pro Light</vt:lpstr>
      <vt:lpstr>Ubuntu Mono</vt:lpstr>
      <vt:lpstr>Chalkboard 16x9</vt:lpstr>
      <vt:lpstr>PowerPoint Presentation</vt:lpstr>
      <vt:lpstr>Speaker Questionnaire</vt:lpstr>
      <vt:lpstr>Contact Me</vt:lpstr>
      <vt:lpstr>Background</vt:lpstr>
      <vt:lpstr>dbatools</vt:lpstr>
      <vt:lpstr>dbatools</vt:lpstr>
      <vt:lpstr>Pester</vt:lpstr>
      <vt:lpstr>Pester</vt:lpstr>
      <vt:lpstr>Challenges &amp; Goals</vt:lpstr>
      <vt:lpstr>Consider A SQL Environment</vt:lpstr>
      <vt:lpstr>Consider A SQL Environment</vt:lpstr>
      <vt:lpstr>Consider A SQL Environment</vt:lpstr>
      <vt:lpstr>Consider A SQL Environment</vt:lpstr>
      <vt:lpstr>Consider A SQL Environment</vt:lpstr>
      <vt:lpstr>Consider A SQL Environment</vt:lpstr>
      <vt:lpstr>Challenge - Output</vt:lpstr>
      <vt:lpstr>Challenge - Output</vt:lpstr>
      <vt:lpstr>Challenge - Output</vt:lpstr>
      <vt:lpstr>Challenge - Output</vt:lpstr>
      <vt:lpstr>Challenge – User Simplicity</vt:lpstr>
      <vt:lpstr>Solution</vt:lpstr>
      <vt:lpstr>Installation is easy</vt:lpstr>
      <vt:lpstr>dbachecks</vt:lpstr>
      <vt:lpstr>Dbachecks – Configuration</vt:lpstr>
      <vt:lpstr>Dbachecks – Configuration</vt:lpstr>
      <vt:lpstr>What Checks Are Available? Use Get-DbcCheck </vt:lpstr>
      <vt:lpstr>What Checks Are Available? Use Get-DbcCheck </vt:lpstr>
      <vt:lpstr>What Checks Are Available? Use Get-DbcCheck </vt:lpstr>
      <vt:lpstr>What Configs Are Available? Use Get-DbcConfig</vt:lpstr>
      <vt:lpstr>What Configs Are Available? Use Get-DbcConfig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Questions?</vt:lpstr>
      <vt:lpstr>PowerPoint Presentation</vt:lpstr>
      <vt:lpstr>Contact 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2018-10-21T06:18:18Z</dcterms:modified>
</cp:coreProperties>
</file>